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w Cen MT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w Cen MT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w Cen MT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w Cen MT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w Cen MT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w Cen MT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w Cen MT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w Cen MT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w Cen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EDCE"/>
          </a:solidFill>
        </a:fill>
      </a:tcStyle>
    </a:wholeTbl>
    <a:band2H>
      <a:tcTxStyle b="def" i="def"/>
      <a:tcStyle>
        <a:tcBdr/>
        <a:fill>
          <a:solidFill>
            <a:srgbClr val="EFF6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FD0CD"/>
          </a:solidFill>
        </a:fill>
      </a:tcStyle>
    </a:wholeTbl>
    <a:band2H>
      <a:tcTxStyle b="def" i="def"/>
      <a:tcStyle>
        <a:tcBdr/>
        <a:fill>
          <a:solidFill>
            <a:srgbClr val="F7E9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EAE1"/>
          </a:solidFill>
        </a:fill>
      </a:tcStyle>
    </a:wholeTbl>
    <a:band2H>
      <a:tcTxStyle b="def" i="def"/>
      <a:tcStyle>
        <a:tcBdr/>
        <a:fill>
          <a:solidFill>
            <a:srgbClr val="EDF5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Shape 7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39" name="Shape 7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defTabSz="457200" latinLnBrk="0">
      <a:defRPr sz="1200">
        <a:solidFill>
          <a:srgbClr val="FFFFFF"/>
        </a:solidFill>
        <a:latin typeface="+mj-lt"/>
        <a:ea typeface="+mj-ea"/>
        <a:cs typeface="+mj-cs"/>
        <a:sym typeface="Tw Cen MT"/>
      </a:defRPr>
    </a:lvl1pPr>
    <a:lvl2pPr indent="228600" defTabSz="457200" latinLnBrk="0">
      <a:defRPr sz="1200">
        <a:solidFill>
          <a:srgbClr val="FFFFFF"/>
        </a:solidFill>
        <a:latin typeface="+mj-lt"/>
        <a:ea typeface="+mj-ea"/>
        <a:cs typeface="+mj-cs"/>
        <a:sym typeface="Tw Cen MT"/>
      </a:defRPr>
    </a:lvl2pPr>
    <a:lvl3pPr indent="457200" defTabSz="457200" latinLnBrk="0">
      <a:defRPr sz="1200">
        <a:solidFill>
          <a:srgbClr val="FFFFFF"/>
        </a:solidFill>
        <a:latin typeface="+mj-lt"/>
        <a:ea typeface="+mj-ea"/>
        <a:cs typeface="+mj-cs"/>
        <a:sym typeface="Tw Cen MT"/>
      </a:defRPr>
    </a:lvl3pPr>
    <a:lvl4pPr indent="685800" defTabSz="457200" latinLnBrk="0">
      <a:defRPr sz="1200">
        <a:solidFill>
          <a:srgbClr val="FFFFFF"/>
        </a:solidFill>
        <a:latin typeface="+mj-lt"/>
        <a:ea typeface="+mj-ea"/>
        <a:cs typeface="+mj-cs"/>
        <a:sym typeface="Tw Cen MT"/>
      </a:defRPr>
    </a:lvl4pPr>
    <a:lvl5pPr indent="914400" defTabSz="457200" latinLnBrk="0">
      <a:defRPr sz="1200">
        <a:solidFill>
          <a:srgbClr val="FFFFFF"/>
        </a:solidFill>
        <a:latin typeface="+mj-lt"/>
        <a:ea typeface="+mj-ea"/>
        <a:cs typeface="+mj-cs"/>
        <a:sym typeface="Tw Cen MT"/>
      </a:defRPr>
    </a:lvl5pPr>
    <a:lvl6pPr indent="1143000" defTabSz="457200" latinLnBrk="0">
      <a:defRPr sz="1200">
        <a:solidFill>
          <a:srgbClr val="FFFFFF"/>
        </a:solidFill>
        <a:latin typeface="+mj-lt"/>
        <a:ea typeface="+mj-ea"/>
        <a:cs typeface="+mj-cs"/>
        <a:sym typeface="Tw Cen MT"/>
      </a:defRPr>
    </a:lvl6pPr>
    <a:lvl7pPr indent="1371600" defTabSz="457200" latinLnBrk="0">
      <a:defRPr sz="1200">
        <a:solidFill>
          <a:srgbClr val="FFFFFF"/>
        </a:solidFill>
        <a:latin typeface="+mj-lt"/>
        <a:ea typeface="+mj-ea"/>
        <a:cs typeface="+mj-cs"/>
        <a:sym typeface="Tw Cen MT"/>
      </a:defRPr>
    </a:lvl7pPr>
    <a:lvl8pPr indent="1600200" defTabSz="457200" latinLnBrk="0">
      <a:defRPr sz="1200">
        <a:solidFill>
          <a:srgbClr val="FFFFFF"/>
        </a:solidFill>
        <a:latin typeface="+mj-lt"/>
        <a:ea typeface="+mj-ea"/>
        <a:cs typeface="+mj-cs"/>
        <a:sym typeface="Tw Cen MT"/>
      </a:defRPr>
    </a:lvl8pPr>
    <a:lvl9pPr indent="1828800" defTabSz="457200" latinLnBrk="0">
      <a:defRPr sz="1200">
        <a:solidFill>
          <a:srgbClr val="FFFFFF"/>
        </a:solidFill>
        <a:latin typeface="+mj-lt"/>
        <a:ea typeface="+mj-ea"/>
        <a:cs typeface="+mj-cs"/>
        <a:sym typeface="Tw Cen MT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2" descr="Picture 2"/>
          <p:cNvPicPr>
            <a:picLocks noChangeAspect="1"/>
          </p:cNvPicPr>
          <p:nvPr/>
        </p:nvPicPr>
        <p:blipFill>
          <a:blip r:embed="rId2">
            <a:alphaModFix amt="30000"/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6" name="Group 10"/>
          <p:cNvGrpSpPr/>
          <p:nvPr/>
        </p:nvGrpSpPr>
        <p:grpSpPr>
          <a:xfrm>
            <a:off x="-1" y="0"/>
            <a:ext cx="2297909" cy="6858001"/>
            <a:chOff x="0" y="0"/>
            <a:chExt cx="2297907" cy="6858000"/>
          </a:xfrm>
        </p:grpSpPr>
        <p:sp>
          <p:nvSpPr>
            <p:cNvPr id="52" name="Rectangle 5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" name="Freeform 6"/>
            <p:cNvSpPr/>
            <p:nvPr/>
          </p:nvSpPr>
          <p:spPr>
            <a:xfrm>
              <a:off x="1128712" y="21764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" name="Freeform 7"/>
            <p:cNvSpPr/>
            <p:nvPr/>
          </p:nvSpPr>
          <p:spPr>
            <a:xfrm>
              <a:off x="1123950" y="4021137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" name="Rectangle 8"/>
            <p:cNvSpPr/>
            <p:nvPr/>
          </p:nvSpPr>
          <p:spPr>
            <a:xfrm>
              <a:off x="414337" y="9525"/>
              <a:ext cx="28576" cy="4481513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" name="Freeform 9"/>
            <p:cNvSpPr/>
            <p:nvPr/>
          </p:nvSpPr>
          <p:spPr>
            <a:xfrm>
              <a:off x="333374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" name="Freeform 10"/>
            <p:cNvSpPr/>
            <p:nvPr/>
          </p:nvSpPr>
          <p:spPr>
            <a:xfrm>
              <a:off x="190499" y="9525"/>
              <a:ext cx="152401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373"/>
                  </a:lnTo>
                  <a:lnTo>
                    <a:pt x="18225" y="14350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463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" name="Freeform 11"/>
            <p:cNvSpPr/>
            <p:nvPr/>
          </p:nvSpPr>
          <p:spPr>
            <a:xfrm>
              <a:off x="1290637" y="14288"/>
              <a:ext cx="376240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233" y="21600"/>
                  </a:moveTo>
                  <a:lnTo>
                    <a:pt x="0" y="11799"/>
                  </a:lnTo>
                  <a:lnTo>
                    <a:pt x="0" y="0"/>
                  </a:lnTo>
                  <a:lnTo>
                    <a:pt x="1641" y="0"/>
                  </a:lnTo>
                  <a:lnTo>
                    <a:pt x="1641" y="11742"/>
                  </a:lnTo>
                  <a:lnTo>
                    <a:pt x="21600" y="21486"/>
                  </a:lnTo>
                  <a:lnTo>
                    <a:pt x="2023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" name="Freeform 12"/>
            <p:cNvSpPr/>
            <p:nvPr/>
          </p:nvSpPr>
          <p:spPr>
            <a:xfrm>
              <a:off x="1600200" y="1801813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" name="Freeform 13"/>
            <p:cNvSpPr/>
            <p:nvPr/>
          </p:nvSpPr>
          <p:spPr>
            <a:xfrm>
              <a:off x="1381125" y="9525"/>
              <a:ext cx="371475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215" y="21600"/>
                  </a:moveTo>
                  <a:lnTo>
                    <a:pt x="0" y="9212"/>
                  </a:lnTo>
                  <a:lnTo>
                    <a:pt x="0" y="0"/>
                  </a:lnTo>
                  <a:lnTo>
                    <a:pt x="1385" y="0"/>
                  </a:lnTo>
                  <a:lnTo>
                    <a:pt x="1385" y="9140"/>
                  </a:lnTo>
                  <a:lnTo>
                    <a:pt x="21600" y="21456"/>
                  </a:lnTo>
                  <a:lnTo>
                    <a:pt x="2021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" name="Freeform 14"/>
            <p:cNvSpPr/>
            <p:nvPr/>
          </p:nvSpPr>
          <p:spPr>
            <a:xfrm>
              <a:off x="1643063" y="0"/>
              <a:ext cx="152401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7550" y="21600"/>
                  </a:lnTo>
                  <a:lnTo>
                    <a:pt x="17550" y="7213"/>
                  </a:lnTo>
                  <a:lnTo>
                    <a:pt x="0" y="225"/>
                  </a:lnTo>
                  <a:lnTo>
                    <a:pt x="3375" y="0"/>
                  </a:lnTo>
                  <a:lnTo>
                    <a:pt x="21600" y="71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" name="Freeform 15"/>
            <p:cNvSpPr/>
            <p:nvPr/>
          </p:nvSpPr>
          <p:spPr>
            <a:xfrm>
              <a:off x="1685925" y="1420813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" name="Freeform 16"/>
            <p:cNvSpPr/>
            <p:nvPr/>
          </p:nvSpPr>
          <p:spPr>
            <a:xfrm>
              <a:off x="168592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" name="Freeform 17"/>
            <p:cNvSpPr/>
            <p:nvPr/>
          </p:nvSpPr>
          <p:spPr>
            <a:xfrm>
              <a:off x="1743075" y="4763"/>
              <a:ext cx="419100" cy="522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618" y="21600"/>
                  </a:moveTo>
                  <a:lnTo>
                    <a:pt x="3682" y="7878"/>
                  </a:lnTo>
                  <a:lnTo>
                    <a:pt x="0" y="394"/>
                  </a:lnTo>
                  <a:lnTo>
                    <a:pt x="1227" y="0"/>
                  </a:lnTo>
                  <a:lnTo>
                    <a:pt x="4909" y="7288"/>
                  </a:lnTo>
                  <a:lnTo>
                    <a:pt x="21600" y="20812"/>
                  </a:lnTo>
                  <a:lnTo>
                    <a:pt x="20618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" name="Freeform 18"/>
            <p:cNvSpPr/>
            <p:nvPr/>
          </p:nvSpPr>
          <p:spPr>
            <a:xfrm>
              <a:off x="2126456" y="488950"/>
              <a:ext cx="147639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4" h="21600" fill="norm" stroke="1" extrusionOk="0">
                  <a:moveTo>
                    <a:pt x="9847" y="21600"/>
                  </a:moveTo>
                  <a:cubicBezTo>
                    <a:pt x="7306" y="21600"/>
                    <a:pt x="4765" y="20903"/>
                    <a:pt x="2859" y="18813"/>
                  </a:cubicBezTo>
                  <a:cubicBezTo>
                    <a:pt x="-953" y="13935"/>
                    <a:pt x="-953" y="6968"/>
                    <a:pt x="2859" y="2787"/>
                  </a:cubicBezTo>
                  <a:cubicBezTo>
                    <a:pt x="4765" y="697"/>
                    <a:pt x="7306" y="0"/>
                    <a:pt x="9847" y="0"/>
                  </a:cubicBezTo>
                  <a:cubicBezTo>
                    <a:pt x="12388" y="0"/>
                    <a:pt x="14929" y="697"/>
                    <a:pt x="16835" y="2787"/>
                  </a:cubicBezTo>
                  <a:cubicBezTo>
                    <a:pt x="20647" y="6968"/>
                    <a:pt x="20647" y="13935"/>
                    <a:pt x="16835" y="18813"/>
                  </a:cubicBezTo>
                  <a:cubicBezTo>
                    <a:pt x="14929" y="20903"/>
                    <a:pt x="12388" y="21600"/>
                    <a:pt x="9847" y="21600"/>
                  </a:cubicBezTo>
                  <a:close/>
                  <a:moveTo>
                    <a:pt x="9847" y="2787"/>
                  </a:moveTo>
                  <a:cubicBezTo>
                    <a:pt x="7941" y="2787"/>
                    <a:pt x="6035" y="3484"/>
                    <a:pt x="4765" y="4877"/>
                  </a:cubicBezTo>
                  <a:cubicBezTo>
                    <a:pt x="1588" y="8361"/>
                    <a:pt x="1588" y="13239"/>
                    <a:pt x="4765" y="16723"/>
                  </a:cubicBezTo>
                  <a:cubicBezTo>
                    <a:pt x="6035" y="18116"/>
                    <a:pt x="7941" y="18813"/>
                    <a:pt x="9847" y="18813"/>
                  </a:cubicBezTo>
                  <a:cubicBezTo>
                    <a:pt x="11753" y="18813"/>
                    <a:pt x="13659" y="18116"/>
                    <a:pt x="14929" y="16723"/>
                  </a:cubicBezTo>
                  <a:cubicBezTo>
                    <a:pt x="18106" y="13239"/>
                    <a:pt x="18106" y="8361"/>
                    <a:pt x="14929" y="4877"/>
                  </a:cubicBezTo>
                  <a:cubicBezTo>
                    <a:pt x="13659" y="3484"/>
                    <a:pt x="11753" y="2787"/>
                    <a:pt x="9847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" name="Freeform 19"/>
            <p:cNvSpPr/>
            <p:nvPr/>
          </p:nvSpPr>
          <p:spPr>
            <a:xfrm>
              <a:off x="952500" y="4763"/>
              <a:ext cx="152400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600"/>
                  </a:lnTo>
                  <a:lnTo>
                    <a:pt x="0" y="7137"/>
                  </a:lnTo>
                  <a:lnTo>
                    <a:pt x="18225" y="0"/>
                  </a:lnTo>
                  <a:lnTo>
                    <a:pt x="21600" y="227"/>
                  </a:lnTo>
                  <a:lnTo>
                    <a:pt x="3375" y="725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" name="Freeform 20"/>
            <p:cNvSpPr/>
            <p:nvPr/>
          </p:nvSpPr>
          <p:spPr>
            <a:xfrm>
              <a:off x="86677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648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" name="Freeform 21"/>
            <p:cNvSpPr/>
            <p:nvPr/>
          </p:nvSpPr>
          <p:spPr>
            <a:xfrm>
              <a:off x="890587" y="15541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" name="Freeform 22"/>
            <p:cNvSpPr/>
            <p:nvPr/>
          </p:nvSpPr>
          <p:spPr>
            <a:xfrm>
              <a:off x="738187" y="5622924"/>
              <a:ext cx="338140" cy="1216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775" y="21600"/>
                  </a:lnTo>
                  <a:lnTo>
                    <a:pt x="19775" y="13084"/>
                  </a:lnTo>
                  <a:lnTo>
                    <a:pt x="0" y="169"/>
                  </a:lnTo>
                  <a:lnTo>
                    <a:pt x="1217" y="0"/>
                  </a:lnTo>
                  <a:lnTo>
                    <a:pt x="21600" y="1299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" name="Freeform 23"/>
            <p:cNvSpPr/>
            <p:nvPr/>
          </p:nvSpPr>
          <p:spPr>
            <a:xfrm>
              <a:off x="647700" y="5480049"/>
              <a:ext cx="157163" cy="157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127" y="21600"/>
                  </a:moveTo>
                  <a:cubicBezTo>
                    <a:pt x="5236" y="21600"/>
                    <a:pt x="0" y="17018"/>
                    <a:pt x="0" y="11127"/>
                  </a:cubicBezTo>
                  <a:cubicBezTo>
                    <a:pt x="0" y="5236"/>
                    <a:pt x="5236" y="0"/>
                    <a:pt x="11127" y="0"/>
                  </a:cubicBezTo>
                  <a:cubicBezTo>
                    <a:pt x="17018" y="0"/>
                    <a:pt x="21600" y="5236"/>
                    <a:pt x="21600" y="11127"/>
                  </a:cubicBezTo>
                  <a:cubicBezTo>
                    <a:pt x="21600" y="17018"/>
                    <a:pt x="17018" y="21600"/>
                    <a:pt x="11127" y="21600"/>
                  </a:cubicBezTo>
                  <a:close/>
                  <a:moveTo>
                    <a:pt x="11127" y="2618"/>
                  </a:moveTo>
                  <a:cubicBezTo>
                    <a:pt x="6545" y="2618"/>
                    <a:pt x="2618" y="6545"/>
                    <a:pt x="2618" y="11127"/>
                  </a:cubicBezTo>
                  <a:cubicBezTo>
                    <a:pt x="2618" y="15709"/>
                    <a:pt x="6545" y="18982"/>
                    <a:pt x="11127" y="18982"/>
                  </a:cubicBezTo>
                  <a:cubicBezTo>
                    <a:pt x="15055" y="18982"/>
                    <a:pt x="18982" y="15709"/>
                    <a:pt x="18982" y="11127"/>
                  </a:cubicBezTo>
                  <a:cubicBezTo>
                    <a:pt x="18982" y="6545"/>
                    <a:pt x="15055" y="2618"/>
                    <a:pt x="11127" y="261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" name="Freeform 24"/>
            <p:cNvSpPr/>
            <p:nvPr/>
          </p:nvSpPr>
          <p:spPr>
            <a:xfrm>
              <a:off x="66674" y="90328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648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" name="Freeform 25"/>
            <p:cNvSpPr/>
            <p:nvPr/>
          </p:nvSpPr>
          <p:spPr>
            <a:xfrm>
              <a:off x="-1" y="3897312"/>
              <a:ext cx="133351" cy="26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7743" y="21600"/>
                  </a:moveTo>
                  <a:lnTo>
                    <a:pt x="0" y="771"/>
                  </a:lnTo>
                  <a:lnTo>
                    <a:pt x="3086" y="0"/>
                  </a:lnTo>
                  <a:lnTo>
                    <a:pt x="21600" y="20829"/>
                  </a:lnTo>
                  <a:lnTo>
                    <a:pt x="1774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" name="Freeform 26"/>
            <p:cNvSpPr/>
            <p:nvPr/>
          </p:nvSpPr>
          <p:spPr>
            <a:xfrm>
              <a:off x="66674" y="4149725"/>
              <a:ext cx="190501" cy="188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" name="Freeform 27"/>
            <p:cNvSpPr/>
            <p:nvPr/>
          </p:nvSpPr>
          <p:spPr>
            <a:xfrm>
              <a:off x="-1" y="1644650"/>
              <a:ext cx="133351" cy="26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086" y="21600"/>
                  </a:moveTo>
                  <a:lnTo>
                    <a:pt x="0" y="20838"/>
                  </a:lnTo>
                  <a:lnTo>
                    <a:pt x="17743" y="0"/>
                  </a:lnTo>
                  <a:lnTo>
                    <a:pt x="21600" y="762"/>
                  </a:lnTo>
                  <a:lnTo>
                    <a:pt x="308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" name="Freeform 28"/>
            <p:cNvSpPr/>
            <p:nvPr/>
          </p:nvSpPr>
          <p:spPr>
            <a:xfrm>
              <a:off x="66674" y="146843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" name="Freeform 29"/>
            <p:cNvSpPr/>
            <p:nvPr/>
          </p:nvSpPr>
          <p:spPr>
            <a:xfrm>
              <a:off x="695324" y="4763"/>
              <a:ext cx="309564" cy="1558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606" y="21600"/>
                  </a:lnTo>
                  <a:lnTo>
                    <a:pt x="19606" y="17707"/>
                  </a:lnTo>
                  <a:lnTo>
                    <a:pt x="0" y="13835"/>
                  </a:lnTo>
                  <a:lnTo>
                    <a:pt x="0" y="0"/>
                  </a:lnTo>
                  <a:lnTo>
                    <a:pt x="1994" y="0"/>
                  </a:lnTo>
                  <a:lnTo>
                    <a:pt x="1994" y="13703"/>
                  </a:lnTo>
                  <a:lnTo>
                    <a:pt x="21600" y="1750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" name="Freeform 30"/>
            <p:cNvSpPr/>
            <p:nvPr/>
          </p:nvSpPr>
          <p:spPr>
            <a:xfrm>
              <a:off x="57149" y="48815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" name="Freeform 31"/>
            <p:cNvSpPr/>
            <p:nvPr/>
          </p:nvSpPr>
          <p:spPr>
            <a:xfrm>
              <a:off x="138112" y="5060950"/>
              <a:ext cx="304801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912" y="21600"/>
                  </a:lnTo>
                  <a:lnTo>
                    <a:pt x="19912" y="6943"/>
                  </a:lnTo>
                  <a:lnTo>
                    <a:pt x="0" y="3529"/>
                  </a:lnTo>
                  <a:lnTo>
                    <a:pt x="0" y="0"/>
                  </a:lnTo>
                  <a:lnTo>
                    <a:pt x="1688" y="0"/>
                  </a:lnTo>
                  <a:lnTo>
                    <a:pt x="1688" y="3414"/>
                  </a:lnTo>
                  <a:lnTo>
                    <a:pt x="21600" y="682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" name="Freeform 32"/>
            <p:cNvSpPr/>
            <p:nvPr/>
          </p:nvSpPr>
          <p:spPr>
            <a:xfrm>
              <a:off x="561975" y="6430962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" name="Rectangle 33"/>
            <p:cNvSpPr/>
            <p:nvPr/>
          </p:nvSpPr>
          <p:spPr>
            <a:xfrm>
              <a:off x="642937" y="6610350"/>
              <a:ext cx="23814" cy="242888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" name="Freeform 34"/>
            <p:cNvSpPr/>
            <p:nvPr/>
          </p:nvSpPr>
          <p:spPr>
            <a:xfrm>
              <a:off x="76199" y="64309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" name="Freeform 35"/>
            <p:cNvSpPr/>
            <p:nvPr/>
          </p:nvSpPr>
          <p:spPr>
            <a:xfrm>
              <a:off x="-1" y="5978524"/>
              <a:ext cx="190501" cy="461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8900" y="21600"/>
                  </a:lnTo>
                  <a:lnTo>
                    <a:pt x="18900" y="8462"/>
                  </a:lnTo>
                  <a:lnTo>
                    <a:pt x="0" y="668"/>
                  </a:lnTo>
                  <a:lnTo>
                    <a:pt x="2160" y="0"/>
                  </a:lnTo>
                  <a:lnTo>
                    <a:pt x="21600" y="8016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" name="Freeform 36"/>
            <p:cNvSpPr/>
            <p:nvPr/>
          </p:nvSpPr>
          <p:spPr>
            <a:xfrm>
              <a:off x="1014412" y="1801813"/>
              <a:ext cx="214314" cy="755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20" y="21600"/>
                  </a:moveTo>
                  <a:lnTo>
                    <a:pt x="0" y="21600"/>
                  </a:lnTo>
                  <a:lnTo>
                    <a:pt x="0" y="5808"/>
                  </a:lnTo>
                  <a:lnTo>
                    <a:pt x="20160" y="0"/>
                  </a:lnTo>
                  <a:lnTo>
                    <a:pt x="21600" y="408"/>
                  </a:lnTo>
                  <a:lnTo>
                    <a:pt x="1920" y="5945"/>
                  </a:lnTo>
                  <a:lnTo>
                    <a:pt x="192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" name="Freeform 37"/>
            <p:cNvSpPr/>
            <p:nvPr/>
          </p:nvSpPr>
          <p:spPr>
            <a:xfrm>
              <a:off x="938212" y="2547937"/>
              <a:ext cx="166689" cy="1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109" y="21600"/>
                  </a:moveTo>
                  <a:cubicBezTo>
                    <a:pt x="4937" y="21600"/>
                    <a:pt x="0" y="16518"/>
                    <a:pt x="0" y="10800"/>
                  </a:cubicBezTo>
                  <a:cubicBezTo>
                    <a:pt x="0" y="4447"/>
                    <a:pt x="4937" y="0"/>
                    <a:pt x="11109" y="0"/>
                  </a:cubicBezTo>
                  <a:cubicBezTo>
                    <a:pt x="16663" y="0"/>
                    <a:pt x="21600" y="4447"/>
                    <a:pt x="21600" y="10800"/>
                  </a:cubicBezTo>
                  <a:cubicBezTo>
                    <a:pt x="21600" y="16518"/>
                    <a:pt x="16663" y="21600"/>
                    <a:pt x="11109" y="21600"/>
                  </a:cubicBezTo>
                  <a:close/>
                  <a:moveTo>
                    <a:pt x="11109" y="2541"/>
                  </a:moveTo>
                  <a:cubicBezTo>
                    <a:pt x="6171" y="2541"/>
                    <a:pt x="2469" y="6353"/>
                    <a:pt x="2469" y="10800"/>
                  </a:cubicBezTo>
                  <a:cubicBezTo>
                    <a:pt x="2469" y="15247"/>
                    <a:pt x="6171" y="19059"/>
                    <a:pt x="11109" y="19059"/>
                  </a:cubicBezTo>
                  <a:cubicBezTo>
                    <a:pt x="15429" y="19059"/>
                    <a:pt x="19131" y="15247"/>
                    <a:pt x="19131" y="10800"/>
                  </a:cubicBezTo>
                  <a:cubicBezTo>
                    <a:pt x="19131" y="6353"/>
                    <a:pt x="15429" y="2541"/>
                    <a:pt x="11109" y="254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" name="Freeform 38"/>
            <p:cNvSpPr/>
            <p:nvPr/>
          </p:nvSpPr>
          <p:spPr>
            <a:xfrm>
              <a:off x="595312" y="4763"/>
              <a:ext cx="638176" cy="4025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20794" y="21600"/>
                  </a:lnTo>
                  <a:lnTo>
                    <a:pt x="20794" y="19684"/>
                  </a:lnTo>
                  <a:lnTo>
                    <a:pt x="0" y="16396"/>
                  </a:lnTo>
                  <a:lnTo>
                    <a:pt x="0" y="0"/>
                  </a:lnTo>
                  <a:lnTo>
                    <a:pt x="806" y="0"/>
                  </a:lnTo>
                  <a:lnTo>
                    <a:pt x="806" y="16319"/>
                  </a:lnTo>
                  <a:lnTo>
                    <a:pt x="21600" y="1960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" name="Freeform 39"/>
            <p:cNvSpPr/>
            <p:nvPr/>
          </p:nvSpPr>
          <p:spPr>
            <a:xfrm>
              <a:off x="1223962" y="1382713"/>
              <a:ext cx="142876" cy="4762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8720" y="21600"/>
                  </a:lnTo>
                  <a:lnTo>
                    <a:pt x="18720" y="6048"/>
                  </a:lnTo>
                  <a:lnTo>
                    <a:pt x="0" y="648"/>
                  </a:lnTo>
                  <a:lnTo>
                    <a:pt x="2160" y="0"/>
                  </a:lnTo>
                  <a:lnTo>
                    <a:pt x="21600" y="5832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" name="Freeform 40"/>
            <p:cNvSpPr/>
            <p:nvPr/>
          </p:nvSpPr>
          <p:spPr>
            <a:xfrm>
              <a:off x="1300162" y="1849438"/>
              <a:ext cx="109539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" name="Freeform 41"/>
            <p:cNvSpPr/>
            <p:nvPr/>
          </p:nvSpPr>
          <p:spPr>
            <a:xfrm>
              <a:off x="280987" y="3417887"/>
              <a:ext cx="142876" cy="474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80" y="21600"/>
                  </a:moveTo>
                  <a:lnTo>
                    <a:pt x="0" y="21600"/>
                  </a:lnTo>
                  <a:lnTo>
                    <a:pt x="0" y="5779"/>
                  </a:lnTo>
                  <a:lnTo>
                    <a:pt x="19440" y="0"/>
                  </a:lnTo>
                  <a:lnTo>
                    <a:pt x="21600" y="578"/>
                  </a:lnTo>
                  <a:lnTo>
                    <a:pt x="2880" y="5996"/>
                  </a:lnTo>
                  <a:lnTo>
                    <a:pt x="288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" name="Freeform 42"/>
            <p:cNvSpPr/>
            <p:nvPr/>
          </p:nvSpPr>
          <p:spPr>
            <a:xfrm>
              <a:off x="238124" y="38830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33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0330" y="0"/>
                  </a:cubicBezTo>
                  <a:cubicBezTo>
                    <a:pt x="15965" y="0"/>
                    <a:pt x="21600" y="4696"/>
                    <a:pt x="21600" y="11270"/>
                  </a:cubicBezTo>
                  <a:cubicBezTo>
                    <a:pt x="21600" y="16904"/>
                    <a:pt x="15965" y="21600"/>
                    <a:pt x="10330" y="21600"/>
                  </a:cubicBezTo>
                  <a:close/>
                  <a:moveTo>
                    <a:pt x="10330" y="3757"/>
                  </a:moveTo>
                  <a:cubicBezTo>
                    <a:pt x="6574" y="3757"/>
                    <a:pt x="3757" y="7513"/>
                    <a:pt x="3757" y="11270"/>
                  </a:cubicBezTo>
                  <a:cubicBezTo>
                    <a:pt x="3757" y="15026"/>
                    <a:pt x="6574" y="17843"/>
                    <a:pt x="10330" y="17843"/>
                  </a:cubicBezTo>
                  <a:cubicBezTo>
                    <a:pt x="14087" y="17843"/>
                    <a:pt x="17843" y="15026"/>
                    <a:pt x="17843" y="11270"/>
                  </a:cubicBezTo>
                  <a:cubicBezTo>
                    <a:pt x="17843" y="7513"/>
                    <a:pt x="14087" y="3757"/>
                    <a:pt x="1033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" name="Freeform 43"/>
            <p:cNvSpPr/>
            <p:nvPr/>
          </p:nvSpPr>
          <p:spPr>
            <a:xfrm>
              <a:off x="4762" y="2166937"/>
              <a:ext cx="114301" cy="452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00" y="21600"/>
                  </a:moveTo>
                  <a:lnTo>
                    <a:pt x="0" y="20918"/>
                  </a:lnTo>
                  <a:lnTo>
                    <a:pt x="18000" y="16371"/>
                  </a:lnTo>
                  <a:lnTo>
                    <a:pt x="18000" y="0"/>
                  </a:lnTo>
                  <a:lnTo>
                    <a:pt x="21600" y="0"/>
                  </a:lnTo>
                  <a:lnTo>
                    <a:pt x="21600" y="16825"/>
                  </a:lnTo>
                  <a:lnTo>
                    <a:pt x="18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" name="Freeform 44"/>
            <p:cNvSpPr/>
            <p:nvPr/>
          </p:nvSpPr>
          <p:spPr>
            <a:xfrm>
              <a:off x="52387" y="20669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2" name="Rectangle 45"/>
            <p:cNvSpPr/>
            <p:nvPr/>
          </p:nvSpPr>
          <p:spPr>
            <a:xfrm>
              <a:off x="1228725" y="4662487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3" name="Freeform 46"/>
            <p:cNvSpPr/>
            <p:nvPr/>
          </p:nvSpPr>
          <p:spPr>
            <a:xfrm>
              <a:off x="1319212" y="5041899"/>
              <a:ext cx="371476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5" y="21600"/>
                  </a:moveTo>
                  <a:lnTo>
                    <a:pt x="0" y="21600"/>
                  </a:lnTo>
                  <a:lnTo>
                    <a:pt x="0" y="9744"/>
                  </a:lnTo>
                  <a:lnTo>
                    <a:pt x="20215" y="0"/>
                  </a:lnTo>
                  <a:lnTo>
                    <a:pt x="21600" y="114"/>
                  </a:lnTo>
                  <a:lnTo>
                    <a:pt x="1385" y="9858"/>
                  </a:lnTo>
                  <a:lnTo>
                    <a:pt x="138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4" name="Freeform 47"/>
            <p:cNvSpPr/>
            <p:nvPr/>
          </p:nvSpPr>
          <p:spPr>
            <a:xfrm>
              <a:off x="1147762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5" name="Freeform 48"/>
            <p:cNvSpPr/>
            <p:nvPr/>
          </p:nvSpPr>
          <p:spPr>
            <a:xfrm>
              <a:off x="819150" y="3983037"/>
              <a:ext cx="347664" cy="2860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825" y="21600"/>
                  </a:lnTo>
                  <a:lnTo>
                    <a:pt x="19825" y="14204"/>
                  </a:lnTo>
                  <a:lnTo>
                    <a:pt x="0" y="36"/>
                  </a:lnTo>
                  <a:lnTo>
                    <a:pt x="1479" y="0"/>
                  </a:lnTo>
                  <a:lnTo>
                    <a:pt x="21600" y="14204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6" name="Freeform 49"/>
            <p:cNvSpPr/>
            <p:nvPr/>
          </p:nvSpPr>
          <p:spPr>
            <a:xfrm>
              <a:off x="728662" y="3806825"/>
              <a:ext cx="190501" cy="190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7" name="Freeform 50"/>
            <p:cNvSpPr/>
            <p:nvPr/>
          </p:nvSpPr>
          <p:spPr>
            <a:xfrm>
              <a:off x="1624012" y="4867274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8" name="Freeform 51"/>
            <p:cNvSpPr/>
            <p:nvPr/>
          </p:nvSpPr>
          <p:spPr>
            <a:xfrm>
              <a:off x="1404937" y="5422899"/>
              <a:ext cx="371476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2" y="21600"/>
                  </a:moveTo>
                  <a:lnTo>
                    <a:pt x="0" y="21600"/>
                  </a:lnTo>
                  <a:lnTo>
                    <a:pt x="0" y="12315"/>
                  </a:lnTo>
                  <a:lnTo>
                    <a:pt x="20492" y="0"/>
                  </a:lnTo>
                  <a:lnTo>
                    <a:pt x="21600" y="144"/>
                  </a:lnTo>
                  <a:lnTo>
                    <a:pt x="1662" y="12460"/>
                  </a:lnTo>
                  <a:lnTo>
                    <a:pt x="166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9" name="Freeform 52"/>
            <p:cNvSpPr/>
            <p:nvPr/>
          </p:nvSpPr>
          <p:spPr>
            <a:xfrm>
              <a:off x="1666875" y="5945187"/>
              <a:ext cx="152400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375"/>
                  </a:lnTo>
                  <a:lnTo>
                    <a:pt x="18225" y="14387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50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0" name="Freeform 53"/>
            <p:cNvSpPr/>
            <p:nvPr/>
          </p:nvSpPr>
          <p:spPr>
            <a:xfrm>
              <a:off x="1709738" y="5246687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1" name="Freeform 54"/>
            <p:cNvSpPr/>
            <p:nvPr/>
          </p:nvSpPr>
          <p:spPr>
            <a:xfrm>
              <a:off x="1709738" y="57642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2" name="Freeform 55"/>
            <p:cNvSpPr/>
            <p:nvPr/>
          </p:nvSpPr>
          <p:spPr>
            <a:xfrm>
              <a:off x="1766888" y="6330949"/>
              <a:ext cx="419101" cy="527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82" y="21600"/>
                  </a:moveTo>
                  <a:lnTo>
                    <a:pt x="0" y="21210"/>
                  </a:lnTo>
                  <a:lnTo>
                    <a:pt x="3682" y="13402"/>
                  </a:lnTo>
                  <a:lnTo>
                    <a:pt x="20864" y="0"/>
                  </a:lnTo>
                  <a:lnTo>
                    <a:pt x="21600" y="781"/>
                  </a:lnTo>
                  <a:lnTo>
                    <a:pt x="4909" y="13988"/>
                  </a:lnTo>
                  <a:lnTo>
                    <a:pt x="98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3" name="Freeform 56"/>
            <p:cNvSpPr/>
            <p:nvPr/>
          </p:nvSpPr>
          <p:spPr>
            <a:xfrm>
              <a:off x="2147888" y="6221412"/>
              <a:ext cx="150020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18" h="21600" fill="norm" stroke="1" extrusionOk="0">
                  <a:moveTo>
                    <a:pt x="10473" y="21600"/>
                  </a:moveTo>
                  <a:cubicBezTo>
                    <a:pt x="7855" y="21600"/>
                    <a:pt x="5236" y="20206"/>
                    <a:pt x="3273" y="18116"/>
                  </a:cubicBezTo>
                  <a:cubicBezTo>
                    <a:pt x="1309" y="16723"/>
                    <a:pt x="0" y="13935"/>
                    <a:pt x="0" y="10452"/>
                  </a:cubicBezTo>
                  <a:cubicBezTo>
                    <a:pt x="0" y="7665"/>
                    <a:pt x="1309" y="4877"/>
                    <a:pt x="3273" y="2787"/>
                  </a:cubicBezTo>
                  <a:cubicBezTo>
                    <a:pt x="5236" y="697"/>
                    <a:pt x="7855" y="0"/>
                    <a:pt x="10473" y="0"/>
                  </a:cubicBezTo>
                  <a:cubicBezTo>
                    <a:pt x="13091" y="0"/>
                    <a:pt x="15709" y="697"/>
                    <a:pt x="17673" y="2787"/>
                  </a:cubicBezTo>
                  <a:cubicBezTo>
                    <a:pt x="21600" y="6968"/>
                    <a:pt x="21600" y="13935"/>
                    <a:pt x="17673" y="18116"/>
                  </a:cubicBezTo>
                  <a:cubicBezTo>
                    <a:pt x="15709" y="20206"/>
                    <a:pt x="13091" y="21600"/>
                    <a:pt x="10473" y="21600"/>
                  </a:cubicBezTo>
                  <a:close/>
                  <a:moveTo>
                    <a:pt x="10473" y="2787"/>
                  </a:moveTo>
                  <a:cubicBezTo>
                    <a:pt x="8509" y="2787"/>
                    <a:pt x="6545" y="3484"/>
                    <a:pt x="5236" y="4877"/>
                  </a:cubicBezTo>
                  <a:cubicBezTo>
                    <a:pt x="3927" y="6271"/>
                    <a:pt x="2618" y="8361"/>
                    <a:pt x="2618" y="10452"/>
                  </a:cubicBezTo>
                  <a:cubicBezTo>
                    <a:pt x="2618" y="13239"/>
                    <a:pt x="3927" y="14632"/>
                    <a:pt x="5236" y="16723"/>
                  </a:cubicBezTo>
                  <a:cubicBezTo>
                    <a:pt x="6545" y="18116"/>
                    <a:pt x="8509" y="18813"/>
                    <a:pt x="10473" y="18813"/>
                  </a:cubicBezTo>
                  <a:cubicBezTo>
                    <a:pt x="12436" y="18813"/>
                    <a:pt x="14400" y="18116"/>
                    <a:pt x="15709" y="16723"/>
                  </a:cubicBezTo>
                  <a:cubicBezTo>
                    <a:pt x="18982" y="13239"/>
                    <a:pt x="18982" y="8361"/>
                    <a:pt x="15709" y="4877"/>
                  </a:cubicBezTo>
                  <a:cubicBezTo>
                    <a:pt x="14400" y="3484"/>
                    <a:pt x="12436" y="2787"/>
                    <a:pt x="10473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4" name="Freeform 57"/>
            <p:cNvSpPr/>
            <p:nvPr/>
          </p:nvSpPr>
          <p:spPr>
            <a:xfrm>
              <a:off x="504824" y="9525"/>
              <a:ext cx="233364" cy="510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396" y="21600"/>
                  </a:moveTo>
                  <a:lnTo>
                    <a:pt x="18955" y="18503"/>
                  </a:lnTo>
                  <a:lnTo>
                    <a:pt x="0" y="12772"/>
                  </a:lnTo>
                  <a:lnTo>
                    <a:pt x="0" y="0"/>
                  </a:lnTo>
                  <a:lnTo>
                    <a:pt x="2204" y="0"/>
                  </a:lnTo>
                  <a:lnTo>
                    <a:pt x="2204" y="12752"/>
                  </a:lnTo>
                  <a:lnTo>
                    <a:pt x="21159" y="18503"/>
                  </a:lnTo>
                  <a:lnTo>
                    <a:pt x="21600" y="21600"/>
                  </a:lnTo>
                  <a:lnTo>
                    <a:pt x="1939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5" name="Freeform 58"/>
            <p:cNvSpPr/>
            <p:nvPr/>
          </p:nvSpPr>
          <p:spPr>
            <a:xfrm>
              <a:off x="633412" y="5103812"/>
              <a:ext cx="185739" cy="185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077" y="21600"/>
                  </a:moveTo>
                  <a:cubicBezTo>
                    <a:pt x="4985" y="21600"/>
                    <a:pt x="0" y="16615"/>
                    <a:pt x="0" y="10523"/>
                  </a:cubicBezTo>
                  <a:cubicBezTo>
                    <a:pt x="0" y="4985"/>
                    <a:pt x="4985" y="0"/>
                    <a:pt x="11077" y="0"/>
                  </a:cubicBezTo>
                  <a:cubicBezTo>
                    <a:pt x="16615" y="0"/>
                    <a:pt x="21600" y="4985"/>
                    <a:pt x="21600" y="10523"/>
                  </a:cubicBezTo>
                  <a:cubicBezTo>
                    <a:pt x="21600" y="16615"/>
                    <a:pt x="16615" y="21600"/>
                    <a:pt x="11077" y="21600"/>
                  </a:cubicBezTo>
                  <a:close/>
                  <a:moveTo>
                    <a:pt x="11077" y="2215"/>
                  </a:moveTo>
                  <a:cubicBezTo>
                    <a:pt x="6092" y="2215"/>
                    <a:pt x="2215" y="6092"/>
                    <a:pt x="2215" y="10523"/>
                  </a:cubicBezTo>
                  <a:cubicBezTo>
                    <a:pt x="2215" y="15508"/>
                    <a:pt x="6092" y="19385"/>
                    <a:pt x="11077" y="19385"/>
                  </a:cubicBezTo>
                  <a:cubicBezTo>
                    <a:pt x="15508" y="19385"/>
                    <a:pt x="19385" y="15508"/>
                    <a:pt x="19385" y="10523"/>
                  </a:cubicBezTo>
                  <a:cubicBezTo>
                    <a:pt x="19385" y="6092"/>
                    <a:pt x="15508" y="2215"/>
                    <a:pt x="11077" y="221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07" name="Title Text"/>
          <p:cNvSpPr txBox="1"/>
          <p:nvPr>
            <p:ph type="title"/>
          </p:nvPr>
        </p:nvSpPr>
        <p:spPr>
          <a:xfrm>
            <a:off x="1876424" y="1122362"/>
            <a:ext cx="8791576" cy="2387601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108" name="Body Level One…"/>
          <p:cNvSpPr txBox="1"/>
          <p:nvPr>
            <p:ph type="body" sz="quarter" idx="1"/>
          </p:nvPr>
        </p:nvSpPr>
        <p:spPr>
          <a:xfrm>
            <a:off x="1876424" y="3602037"/>
            <a:ext cx="8791576" cy="16557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 sz="2000">
                <a:solidFill>
                  <a:srgbClr val="82FFFF"/>
                </a:solidFill>
              </a:defRPr>
            </a:lvl1pPr>
            <a:lvl2pPr marL="0" indent="4572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2pPr>
            <a:lvl3pPr marL="0" indent="9144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3pPr>
            <a:lvl4pPr marL="0" indent="13716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4pPr>
            <a:lvl5pPr marL="0" indent="18288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xfrm>
            <a:off x="10423713" y="5477191"/>
            <a:ext cx="244287" cy="2311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67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455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429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0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1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2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3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4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5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6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7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8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39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0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1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2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3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4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5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6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7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8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49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50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51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52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53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54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466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456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57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58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59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60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61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62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63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64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65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468" name="Title Text"/>
          <p:cNvSpPr txBox="1"/>
          <p:nvPr>
            <p:ph type="title"/>
          </p:nvPr>
        </p:nvSpPr>
        <p:spPr>
          <a:xfrm>
            <a:off x="1141409" y="4304663"/>
            <a:ext cx="9912356" cy="819357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469" name="Picture Placeholder 2"/>
          <p:cNvSpPr/>
          <p:nvPr>
            <p:ph type="pic" sz="half" idx="21"/>
          </p:nvPr>
        </p:nvSpPr>
        <p:spPr>
          <a:xfrm>
            <a:off x="1141411" y="606426"/>
            <a:ext cx="9912355" cy="3299779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470" name="Body Level One…"/>
          <p:cNvSpPr txBox="1"/>
          <p:nvPr>
            <p:ph type="body" sz="quarter" idx="1"/>
          </p:nvPr>
        </p:nvSpPr>
        <p:spPr>
          <a:xfrm>
            <a:off x="1141363" y="5124020"/>
            <a:ext cx="9910860" cy="68247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7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505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479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0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1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2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3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4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5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6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7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8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9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0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1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2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3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4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5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6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7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8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99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00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01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02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03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04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516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506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07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08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09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10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11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12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13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14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15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518" name="Title Text"/>
          <p:cNvSpPr txBox="1"/>
          <p:nvPr>
            <p:ph type="title"/>
          </p:nvPr>
        </p:nvSpPr>
        <p:spPr>
          <a:xfrm>
            <a:off x="1141456" y="609600"/>
            <a:ext cx="9905956" cy="3429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19" name="Body Level One…"/>
          <p:cNvSpPr txBox="1"/>
          <p:nvPr>
            <p:ph type="body" sz="quarter" idx="1"/>
          </p:nvPr>
        </p:nvSpPr>
        <p:spPr>
          <a:xfrm>
            <a:off x="1141409" y="4419598"/>
            <a:ext cx="9904460" cy="1371600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  <a:defRPr sz="1800"/>
            </a:lvl1pPr>
            <a:lvl2pPr marL="0" indent="457200">
              <a:buSzTx/>
              <a:buFontTx/>
              <a:buNone/>
              <a:defRPr sz="1800"/>
            </a:lvl2pPr>
            <a:lvl3pPr marL="0" indent="914400">
              <a:buSzTx/>
              <a:buFontTx/>
              <a:buNone/>
              <a:defRPr sz="1800"/>
            </a:lvl3pPr>
            <a:lvl4pPr marL="0" indent="1371600">
              <a:buSzTx/>
              <a:buFontTx/>
              <a:buNone/>
              <a:defRPr sz="1800"/>
            </a:lvl4pPr>
            <a:lvl5pPr marL="0" indent="1828800"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66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554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528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29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0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1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2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3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4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5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6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7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8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9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0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1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2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3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4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5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6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7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8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9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50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51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52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53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565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555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56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57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58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59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60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61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62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63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64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567" name="Title Text"/>
          <p:cNvSpPr txBox="1"/>
          <p:nvPr>
            <p:ph type="title"/>
          </p:nvPr>
        </p:nvSpPr>
        <p:spPr>
          <a:xfrm>
            <a:off x="1446212" y="609598"/>
            <a:ext cx="9302753" cy="274843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8" name="Body Level One…"/>
          <p:cNvSpPr txBox="1"/>
          <p:nvPr>
            <p:ph type="body" sz="quarter" idx="1"/>
          </p:nvPr>
        </p:nvSpPr>
        <p:spPr>
          <a:xfrm>
            <a:off x="1720644" y="3365556"/>
            <a:ext cx="8752300" cy="548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400"/>
            </a:lvl1pPr>
            <a:lvl2pPr marL="0" indent="457200">
              <a:buSzTx/>
              <a:buFontTx/>
              <a:buNone/>
              <a:defRPr sz="1400"/>
            </a:lvl2pPr>
            <a:lvl3pPr marL="0" indent="914400">
              <a:buSzTx/>
              <a:buFontTx/>
              <a:buNone/>
              <a:defRPr sz="1400"/>
            </a:lvl3pPr>
            <a:lvl4pPr marL="0" indent="1371600">
              <a:buSzTx/>
              <a:buFontTx/>
              <a:buNone/>
              <a:defRPr sz="1400"/>
            </a:lvl4pPr>
            <a:lvl5pPr marL="0" indent="1828800"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9" name="Text Placeholder 3"/>
          <p:cNvSpPr/>
          <p:nvPr>
            <p:ph type="body" sz="quarter" idx="21"/>
          </p:nvPr>
        </p:nvSpPr>
        <p:spPr>
          <a:xfrm>
            <a:off x="1141410" y="4309919"/>
            <a:ext cx="9906004" cy="1489497"/>
          </a:xfrm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FontTx/>
              <a:buNone/>
              <a:defRPr sz="1800"/>
            </a:pPr>
          </a:p>
        </p:txBody>
      </p:sp>
      <p:sp>
        <p:nvSpPr>
          <p:cNvPr id="570" name="TextBox 59"/>
          <p:cNvSpPr txBox="1"/>
          <p:nvPr/>
        </p:nvSpPr>
        <p:spPr>
          <a:xfrm>
            <a:off x="949231" y="426612"/>
            <a:ext cx="51816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571" name="TextBox 60"/>
          <p:cNvSpPr txBox="1"/>
          <p:nvPr/>
        </p:nvSpPr>
        <p:spPr>
          <a:xfrm>
            <a:off x="10583089" y="2459189"/>
            <a:ext cx="51816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5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18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606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580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1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2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3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4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5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6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7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8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9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0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1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2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3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4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5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6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7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8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9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00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01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02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03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04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05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617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607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08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09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10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11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12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13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14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15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16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619" name="Title Text"/>
          <p:cNvSpPr txBox="1"/>
          <p:nvPr>
            <p:ph type="title"/>
          </p:nvPr>
        </p:nvSpPr>
        <p:spPr>
          <a:xfrm>
            <a:off x="1141409" y="2134041"/>
            <a:ext cx="9906002" cy="2511836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620" name="Body Level One…"/>
          <p:cNvSpPr txBox="1"/>
          <p:nvPr>
            <p:ph type="body" sz="quarter" idx="1"/>
          </p:nvPr>
        </p:nvSpPr>
        <p:spPr>
          <a:xfrm>
            <a:off x="1141363" y="4657654"/>
            <a:ext cx="9904506" cy="114064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800"/>
            </a:lvl1pPr>
            <a:lvl2pPr marL="0" indent="457200">
              <a:buSzTx/>
              <a:buFontTx/>
              <a:buNone/>
              <a:defRPr sz="1800"/>
            </a:lvl2pPr>
            <a:lvl3pPr marL="0" indent="914400">
              <a:buSzTx/>
              <a:buFontTx/>
              <a:buNone/>
              <a:defRPr sz="1800"/>
            </a:lvl3pPr>
            <a:lvl4pPr marL="0" indent="1371600">
              <a:buSzTx/>
              <a:buFontTx/>
              <a:buNone/>
              <a:defRPr sz="1800"/>
            </a:lvl4pPr>
            <a:lvl5pPr marL="0" indent="1828800"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67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655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629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0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1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2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3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4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5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6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7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8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9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0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1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2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3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4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5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6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7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8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9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50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51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52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53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54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666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656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57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58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59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60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61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62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63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64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65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668" name="Title Text"/>
          <p:cNvSpPr txBox="1"/>
          <p:nvPr>
            <p:ph type="title"/>
          </p:nvPr>
        </p:nvSpPr>
        <p:spPr>
          <a:xfrm>
            <a:off x="1141412" y="609600"/>
            <a:ext cx="9905999" cy="190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9" name="Body Level One…"/>
          <p:cNvSpPr txBox="1"/>
          <p:nvPr>
            <p:ph type="body" sz="quarter" idx="1"/>
          </p:nvPr>
        </p:nvSpPr>
        <p:spPr>
          <a:xfrm>
            <a:off x="1141409" y="2674462"/>
            <a:ext cx="3196901" cy="685801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0" name="Text Placeholder 3"/>
          <p:cNvSpPr/>
          <p:nvPr>
            <p:ph type="body" sz="quarter" idx="21"/>
          </p:nvPr>
        </p:nvSpPr>
        <p:spPr>
          <a:xfrm>
            <a:off x="1127917" y="3360263"/>
            <a:ext cx="3208736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671" name="Text Placeholder 4"/>
          <p:cNvSpPr/>
          <p:nvPr>
            <p:ph type="body" sz="quarter" idx="22"/>
          </p:nvPr>
        </p:nvSpPr>
        <p:spPr>
          <a:xfrm>
            <a:off x="4514765" y="2677635"/>
            <a:ext cx="3184386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672" name="Text Placeholder 3"/>
          <p:cNvSpPr/>
          <p:nvPr>
            <p:ph type="body" sz="quarter" idx="23"/>
          </p:nvPr>
        </p:nvSpPr>
        <p:spPr>
          <a:xfrm>
            <a:off x="4504213" y="3363435"/>
            <a:ext cx="3195831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673" name="Text Placeholder 4"/>
          <p:cNvSpPr/>
          <p:nvPr>
            <p:ph type="body" sz="quarter" idx="24"/>
          </p:nvPr>
        </p:nvSpPr>
        <p:spPr>
          <a:xfrm>
            <a:off x="7852441" y="2674462"/>
            <a:ext cx="3194969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674" name="Text Placeholder 3"/>
          <p:cNvSpPr/>
          <p:nvPr>
            <p:ph type="body" sz="quarter" idx="25"/>
          </p:nvPr>
        </p:nvSpPr>
        <p:spPr>
          <a:xfrm>
            <a:off x="7852441" y="3360263"/>
            <a:ext cx="3194969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6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21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709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683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84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85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86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87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88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89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0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1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2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3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4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5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6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7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8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99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00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01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02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03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04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05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06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07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08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720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710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11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12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13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14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15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16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17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18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19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722" name="Title Text"/>
          <p:cNvSpPr txBox="1"/>
          <p:nvPr>
            <p:ph type="title"/>
          </p:nvPr>
        </p:nvSpPr>
        <p:spPr>
          <a:xfrm>
            <a:off x="1141411" y="609600"/>
            <a:ext cx="9906000" cy="190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23" name="Body Level One…"/>
          <p:cNvSpPr txBox="1"/>
          <p:nvPr>
            <p:ph type="body" sz="quarter" idx="1"/>
          </p:nvPr>
        </p:nvSpPr>
        <p:spPr>
          <a:xfrm>
            <a:off x="1141412" y="4404595"/>
            <a:ext cx="3195242" cy="57626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 sz="2000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 sz="2000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 sz="2000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 sz="2000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4" name="Picture Placeholder 2"/>
          <p:cNvSpPr/>
          <p:nvPr>
            <p:ph type="pic" sz="quarter" idx="21"/>
          </p:nvPr>
        </p:nvSpPr>
        <p:spPr>
          <a:xfrm>
            <a:off x="1141412" y="2666998"/>
            <a:ext cx="3195242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725" name="Text Placeholder 3"/>
          <p:cNvSpPr/>
          <p:nvPr>
            <p:ph type="body" sz="quarter" idx="22"/>
          </p:nvPr>
        </p:nvSpPr>
        <p:spPr>
          <a:xfrm>
            <a:off x="1141412" y="4980857"/>
            <a:ext cx="3195242" cy="81784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726" name="Text Placeholder 4"/>
          <p:cNvSpPr/>
          <p:nvPr>
            <p:ph type="body" sz="quarter" idx="23"/>
          </p:nvPr>
        </p:nvSpPr>
        <p:spPr>
          <a:xfrm>
            <a:off x="4489053" y="4404595"/>
            <a:ext cx="320040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 sz="2000"/>
            </a:pPr>
          </a:p>
        </p:txBody>
      </p:sp>
      <p:sp>
        <p:nvSpPr>
          <p:cNvPr id="727" name="Picture Placeholder 2"/>
          <p:cNvSpPr/>
          <p:nvPr>
            <p:ph type="pic" sz="quarter" idx="24"/>
          </p:nvPr>
        </p:nvSpPr>
        <p:spPr>
          <a:xfrm>
            <a:off x="4489053" y="2666998"/>
            <a:ext cx="3198941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728" name="Text Placeholder 3"/>
          <p:cNvSpPr/>
          <p:nvPr>
            <p:ph type="body" sz="quarter" idx="25"/>
          </p:nvPr>
        </p:nvSpPr>
        <p:spPr>
          <a:xfrm>
            <a:off x="4487593" y="4980856"/>
            <a:ext cx="3200401" cy="81034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729" name="Text Placeholder 4"/>
          <p:cNvSpPr/>
          <p:nvPr>
            <p:ph type="body" sz="quarter" idx="26"/>
          </p:nvPr>
        </p:nvSpPr>
        <p:spPr>
          <a:xfrm>
            <a:off x="7852567" y="4404595"/>
            <a:ext cx="3190742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 sz="2000"/>
            </a:pPr>
          </a:p>
        </p:txBody>
      </p:sp>
      <p:sp>
        <p:nvSpPr>
          <p:cNvPr id="730" name="Picture Placeholder 2"/>
          <p:cNvSpPr/>
          <p:nvPr>
            <p:ph type="pic" sz="quarter" idx="27"/>
          </p:nvPr>
        </p:nvSpPr>
        <p:spPr>
          <a:xfrm>
            <a:off x="7852441" y="2666998"/>
            <a:ext cx="3194970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731" name="Text Placeholder 3"/>
          <p:cNvSpPr/>
          <p:nvPr>
            <p:ph type="body" sz="quarter" idx="28"/>
          </p:nvPr>
        </p:nvSpPr>
        <p:spPr>
          <a:xfrm>
            <a:off x="7852441" y="4980854"/>
            <a:ext cx="3194969" cy="81034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7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2" descr="Picture 2"/>
          <p:cNvPicPr>
            <a:picLocks noChangeAspect="1"/>
          </p:cNvPicPr>
          <p:nvPr/>
        </p:nvPicPr>
        <p:blipFill>
          <a:blip r:embed="rId2">
            <a:alphaModFix amt="30000"/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5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143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117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8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9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0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1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2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3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4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5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6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7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8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9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0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1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2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3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4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5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6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7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8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9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0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1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2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54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144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5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6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7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8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9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0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1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2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3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1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7" name="Body Level One…"/>
          <p:cNvSpPr txBox="1"/>
          <p:nvPr>
            <p:ph type="body" idx="1"/>
          </p:nvPr>
        </p:nvSpPr>
        <p:spPr>
          <a:xfrm>
            <a:off x="1141412" y="2249486"/>
            <a:ext cx="9906000" cy="35417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4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192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166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7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8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9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0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1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2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3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4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5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6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7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8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9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0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1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2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3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4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5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6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7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8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9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0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1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03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193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4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5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6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7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8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9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00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01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02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205" name="Title Text"/>
          <p:cNvSpPr txBox="1"/>
          <p:nvPr>
            <p:ph type="title"/>
          </p:nvPr>
        </p:nvSpPr>
        <p:spPr>
          <a:xfrm>
            <a:off x="1141411" y="1419225"/>
            <a:ext cx="9906001" cy="285273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06" name="Body Level One…"/>
          <p:cNvSpPr txBox="1"/>
          <p:nvPr>
            <p:ph type="body" sz="quarter" idx="1"/>
          </p:nvPr>
        </p:nvSpPr>
        <p:spPr>
          <a:xfrm>
            <a:off x="1141411" y="4424362"/>
            <a:ext cx="9906001" cy="1374777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 sz="1800"/>
            </a:lvl1pPr>
            <a:lvl2pPr marL="0" indent="457200">
              <a:buSzTx/>
              <a:buFontTx/>
              <a:buNone/>
              <a:defRPr cap="all" sz="1800"/>
            </a:lvl2pPr>
            <a:lvl3pPr marL="0" indent="914400">
              <a:buSzTx/>
              <a:buFontTx/>
              <a:buNone/>
              <a:defRPr cap="all" sz="1800"/>
            </a:lvl3pPr>
            <a:lvl4pPr marL="0" indent="1371600">
              <a:buSzTx/>
              <a:buFontTx/>
              <a:buNone/>
              <a:defRPr cap="all" sz="1800"/>
            </a:lvl4pPr>
            <a:lvl5pPr marL="0" indent="1828800">
              <a:buSzTx/>
              <a:buFontTx/>
              <a:buNone/>
              <a:defRPr cap="all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3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241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215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6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7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8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9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0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1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2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3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4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5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6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7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8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9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0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1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2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3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4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5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6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7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8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9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0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52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242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3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4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5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6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7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8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9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0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1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25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55" name="Body Level One…"/>
          <p:cNvSpPr txBox="1"/>
          <p:nvPr>
            <p:ph type="body" sz="half" idx="1"/>
          </p:nvPr>
        </p:nvSpPr>
        <p:spPr>
          <a:xfrm>
            <a:off x="1141409" y="2249485"/>
            <a:ext cx="4878391" cy="35417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02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290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264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5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6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7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8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9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0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1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2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3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4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5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6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7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8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9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0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1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2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3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4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5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6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7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8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9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01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291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2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3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4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5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6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7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8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9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00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303" name="Title Text"/>
          <p:cNvSpPr txBox="1"/>
          <p:nvPr>
            <p:ph type="title"/>
          </p:nvPr>
        </p:nvSpPr>
        <p:spPr>
          <a:xfrm>
            <a:off x="1141411" y="619126"/>
            <a:ext cx="9906001" cy="147796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4" name="Body Level One…"/>
          <p:cNvSpPr txBox="1"/>
          <p:nvPr>
            <p:ph type="body" sz="quarter" idx="1"/>
          </p:nvPr>
        </p:nvSpPr>
        <p:spPr>
          <a:xfrm>
            <a:off x="1370018" y="2249485"/>
            <a:ext cx="4649784" cy="82391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5" name="Text Placeholder 4"/>
          <p:cNvSpPr/>
          <p:nvPr>
            <p:ph type="body" sz="quarter" idx="21"/>
          </p:nvPr>
        </p:nvSpPr>
        <p:spPr>
          <a:xfrm>
            <a:off x="6400808" y="2249484"/>
            <a:ext cx="4646603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3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7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355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29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0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1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2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3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4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5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6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7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8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9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0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1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2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3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4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5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6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7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8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9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0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1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2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3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4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66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356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7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8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9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0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1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2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3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4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5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368" name="Title Text"/>
          <p:cNvSpPr txBox="1"/>
          <p:nvPr>
            <p:ph type="title"/>
          </p:nvPr>
        </p:nvSpPr>
        <p:spPr>
          <a:xfrm>
            <a:off x="1146705" y="609601"/>
            <a:ext cx="3856038" cy="163988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369" name="Body Level One…"/>
          <p:cNvSpPr txBox="1"/>
          <p:nvPr>
            <p:ph type="body" sz="half" idx="1"/>
          </p:nvPr>
        </p:nvSpPr>
        <p:spPr>
          <a:xfrm>
            <a:off x="5156200" y="592666"/>
            <a:ext cx="5891210" cy="5198534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0" name="Text Placeholder 3"/>
          <p:cNvSpPr/>
          <p:nvPr>
            <p:ph type="body" sz="quarter" idx="21"/>
          </p:nvPr>
        </p:nvSpPr>
        <p:spPr>
          <a:xfrm>
            <a:off x="1146704" y="2249485"/>
            <a:ext cx="3856039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3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7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405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79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0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1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2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3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4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5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6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7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8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9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0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1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2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3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4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5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6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7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8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9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00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01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02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03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04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416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406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07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08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09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10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11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12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13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14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15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418" name="Title Text"/>
          <p:cNvSpPr txBox="1"/>
          <p:nvPr>
            <p:ph type="title"/>
          </p:nvPr>
        </p:nvSpPr>
        <p:spPr>
          <a:xfrm>
            <a:off x="1141412" y="609600"/>
            <a:ext cx="5934509" cy="1639886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419" name="Picture Placeholder 2"/>
          <p:cNvSpPr/>
          <p:nvPr>
            <p:ph type="pic" sz="half" idx="21"/>
          </p:nvPr>
        </p:nvSpPr>
        <p:spPr>
          <a:xfrm>
            <a:off x="7380720" y="609600"/>
            <a:ext cx="3666691" cy="51816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420" name="Body Level One…"/>
          <p:cNvSpPr txBox="1"/>
          <p:nvPr>
            <p:ph type="body" sz="half" idx="1"/>
          </p:nvPr>
        </p:nvSpPr>
        <p:spPr>
          <a:xfrm>
            <a:off x="1141409" y="2249485"/>
            <a:ext cx="5934513" cy="354171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" name="Group 7"/>
          <p:cNvGrpSpPr/>
          <p:nvPr/>
        </p:nvGrpSpPr>
        <p:grpSpPr>
          <a:xfrm>
            <a:off x="-14289" y="0"/>
            <a:ext cx="12053890" cy="6858001"/>
            <a:chOff x="0" y="0"/>
            <a:chExt cx="12053887" cy="6858000"/>
          </a:xfrm>
        </p:grpSpPr>
        <p:grpSp>
          <p:nvGrpSpPr>
            <p:cNvPr id="29" name="Group 8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" name="Rectangle 5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" name="Freeform 6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" name="Freeform 9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8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9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0" name="Freeform 12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" name="Freeform 13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" name="Freeform 19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" name="Freeform 20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" name="Rectangle 21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0" name="Freeform 23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" name="Freeform 24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" name="Freeform 26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" name="Freeform 27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40" name="Group 9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30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1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2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42" name="Title Text"/>
          <p:cNvSpPr txBox="1"/>
          <p:nvPr>
            <p:ph type="title"/>
          </p:nvPr>
        </p:nvSpPr>
        <p:spPr>
          <a:xfrm>
            <a:off x="1141412" y="618518"/>
            <a:ext cx="9905999" cy="1478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3" name="Body Level One…"/>
          <p:cNvSpPr txBox="1"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10803122" y="5950266"/>
            <a:ext cx="244288" cy="231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1pPr>
      <a:lvl2pPr marL="731519" marR="0" indent="-274319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2pPr>
      <a:lvl3pPr marL="12192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3pPr>
      <a:lvl4pPr marL="1714500" marR="0" indent="-3429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4pPr>
      <a:lvl5pPr marL="2171700" marR="0" indent="-3429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5pPr>
      <a:lvl6pPr marL="26778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6pPr>
      <a:lvl7pPr marL="31350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7pPr>
      <a:lvl8pPr marL="35922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8pPr>
      <a:lvl9pPr marL="40494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j-lt"/>
          <a:ea typeface="+mj-ea"/>
          <a:cs typeface="+mj-cs"/>
          <a:sym typeface="Tw Cen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Title 1"/>
          <p:cNvSpPr txBox="1"/>
          <p:nvPr>
            <p:ph type="ctrTitle"/>
          </p:nvPr>
        </p:nvSpPr>
        <p:spPr>
          <a:xfrm>
            <a:off x="4767107" y="488182"/>
            <a:ext cx="2961048" cy="79493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DEVOPS</a:t>
            </a:r>
          </a:p>
        </p:txBody>
      </p:sp>
      <p:sp>
        <p:nvSpPr>
          <p:cNvPr id="742" name="Subtitle 2"/>
          <p:cNvSpPr txBox="1"/>
          <p:nvPr>
            <p:ph type="subTitle" idx="1"/>
          </p:nvPr>
        </p:nvSpPr>
        <p:spPr>
          <a:xfrm>
            <a:off x="1592826" y="1640502"/>
            <a:ext cx="10382864" cy="3875396"/>
          </a:xfrm>
          <a:prstGeom prst="rect">
            <a:avLst/>
          </a:prstGeom>
        </p:spPr>
        <p:txBody>
          <a:bodyPr/>
          <a:lstStyle/>
          <a:p>
            <a:pPr>
              <a:defRPr b="1" sz="280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AI-Powered Urban Operations Command Center</a:t>
            </a:r>
          </a:p>
          <a:p>
            <a:pPr>
              <a:defRPr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integrating, testing, and deployment of all services using CI/CD pipelines and AWS infrastructure.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ROUTE53 WITH DNS ADDING ACM FOR SSL"/>
          <p:cNvSpPr txBox="1"/>
          <p:nvPr/>
        </p:nvSpPr>
        <p:spPr>
          <a:xfrm>
            <a:off x="2950295" y="271779"/>
            <a:ext cx="7032630" cy="470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7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ROUTE53 WITH DNS ADDING ACM FOR SSL</a:t>
            </a:r>
          </a:p>
        </p:txBody>
      </p:sp>
      <p:pic>
        <p:nvPicPr>
          <p:cNvPr id="772" name="Screenshot 2025-11-19 at 3.56.31 PM.png" descr="Screenshot 2025-11-19 at 3.56.3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1887" y="975006"/>
            <a:ext cx="10261538" cy="54561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TextBox 6"/>
          <p:cNvSpPr txBox="1"/>
          <p:nvPr/>
        </p:nvSpPr>
        <p:spPr>
          <a:xfrm>
            <a:off x="1830273" y="525601"/>
            <a:ext cx="8964071" cy="66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40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OUTPUT</a:t>
            </a:r>
          </a:p>
        </p:txBody>
      </p:sp>
      <p:pic>
        <p:nvPicPr>
          <p:cNvPr id="775" name="Screenshot 2025-11-21 at 10.43.22 AM.png" descr="Screenshot 2025-11-21 at 10.43.2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7496" y="1287710"/>
            <a:ext cx="8937008" cy="51194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TextBox 6"/>
          <p:cNvSpPr txBox="1"/>
          <p:nvPr/>
        </p:nvSpPr>
        <p:spPr>
          <a:xfrm>
            <a:off x="1613964" y="508417"/>
            <a:ext cx="8964071" cy="666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40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DASHBOARD</a:t>
            </a:r>
          </a:p>
        </p:txBody>
      </p:sp>
      <p:pic>
        <p:nvPicPr>
          <p:cNvPr id="778" name="Screenshot 2025-11-21 at 10.44.03 AM.png" descr="Screenshot 2025-11-21 at 10.44.0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1971" y="1355352"/>
            <a:ext cx="8839758" cy="48600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THANK YOU"/>
          <p:cNvSpPr txBox="1"/>
          <p:nvPr/>
        </p:nvSpPr>
        <p:spPr>
          <a:xfrm>
            <a:off x="3068240" y="2495724"/>
            <a:ext cx="6525083" cy="1315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62174" y="1233487"/>
            <a:ext cx="9282573" cy="4391026"/>
          </a:xfrm>
          <a:prstGeom prst="rect">
            <a:avLst/>
          </a:prstGeom>
          <a:ln w="12700">
            <a:miter lim="400000"/>
          </a:ln>
        </p:spPr>
      </p:pic>
      <p:sp>
        <p:nvSpPr>
          <p:cNvPr id="745" name="TextBox 6"/>
          <p:cNvSpPr txBox="1"/>
          <p:nvPr/>
        </p:nvSpPr>
        <p:spPr>
          <a:xfrm>
            <a:off x="1830273" y="525601"/>
            <a:ext cx="8964071" cy="66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40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AWS INFRASTRUCTURE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TextBox 6"/>
          <p:cNvSpPr txBox="1"/>
          <p:nvPr/>
        </p:nvSpPr>
        <p:spPr>
          <a:xfrm>
            <a:off x="1830273" y="525601"/>
            <a:ext cx="8964071" cy="66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40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TERRAFROM INFRA SETUP</a:t>
            </a:r>
          </a:p>
        </p:txBody>
      </p:sp>
      <p:sp>
        <p:nvSpPr>
          <p:cNvPr id="748" name="TextBox 9"/>
          <p:cNvSpPr txBox="1"/>
          <p:nvPr/>
        </p:nvSpPr>
        <p:spPr>
          <a:xfrm>
            <a:off x="989615" y="1095443"/>
            <a:ext cx="1870098" cy="482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8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For VPC:</a:t>
            </a:r>
          </a:p>
        </p:txBody>
      </p:sp>
      <p:pic>
        <p:nvPicPr>
          <p:cNvPr id="749" name="Screenshot 2025-11-21 at 10.39.27 AM.png" descr="Screenshot 2025-11-21 at 10.39.27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1490" y="1602241"/>
            <a:ext cx="8556520" cy="4642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TextBox 6"/>
          <p:cNvSpPr txBox="1"/>
          <p:nvPr/>
        </p:nvSpPr>
        <p:spPr>
          <a:xfrm>
            <a:off x="1019112" y="761574"/>
            <a:ext cx="8964070" cy="482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8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FOR INSTANCE:</a:t>
            </a:r>
          </a:p>
        </p:txBody>
      </p:sp>
      <p:pic>
        <p:nvPicPr>
          <p:cNvPr id="752" name="Screenshot 2025-11-21 at 10.40.38 AM.png" descr="Screenshot 2025-11-21 at 10.40.38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2411" y="1378448"/>
            <a:ext cx="10010878" cy="49211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Devops workflow</a:t>
            </a:r>
          </a:p>
        </p:txBody>
      </p:sp>
      <p:pic>
        <p:nvPicPr>
          <p:cNvPr id="755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8360" y="2528886"/>
            <a:ext cx="10427111" cy="24265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Title 1"/>
          <p:cNvSpPr txBox="1"/>
          <p:nvPr>
            <p:ph type="title"/>
          </p:nvPr>
        </p:nvSpPr>
        <p:spPr>
          <a:xfrm>
            <a:off x="768057" y="-141069"/>
            <a:ext cx="9905998" cy="1478571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JENKINS CI/CD </a:t>
            </a:r>
          </a:p>
        </p:txBody>
      </p:sp>
      <p:pic>
        <p:nvPicPr>
          <p:cNvPr id="758" name="Screenshot 2025-11-21 at 10.36.07 AM.png" descr="Screenshot 2025-11-21 at 10.36.07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0238" y="1038830"/>
            <a:ext cx="3661636" cy="50839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DOCKER IMAGES AND CONTAINERS"/>
          <p:cNvSpPr txBox="1"/>
          <p:nvPr/>
        </p:nvSpPr>
        <p:spPr>
          <a:xfrm>
            <a:off x="1890062" y="509607"/>
            <a:ext cx="9241345" cy="5805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5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DOCKER IMAGES AND CONTAINERS</a:t>
            </a:r>
          </a:p>
        </p:txBody>
      </p:sp>
      <p:pic>
        <p:nvPicPr>
          <p:cNvPr id="761" name="Screenshot 2025-11-19 at 3.35.50 PM.png" descr="Screenshot 2025-11-19 at 3.35.5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3029" y="1226196"/>
            <a:ext cx="9817642" cy="51911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JENKINS OUTPUT"/>
          <p:cNvSpPr txBox="1"/>
          <p:nvPr/>
        </p:nvSpPr>
        <p:spPr>
          <a:xfrm>
            <a:off x="4098144" y="588337"/>
            <a:ext cx="3216162" cy="482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JENKINS OUTPUT</a:t>
            </a:r>
          </a:p>
        </p:txBody>
      </p:sp>
      <p:pic>
        <p:nvPicPr>
          <p:cNvPr id="764" name="Screenshot 2025-11-21 at 10.48.26 AM.png" descr="Screenshot 2025-11-21 at 10.48.2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3135" y="1203395"/>
            <a:ext cx="8932432" cy="49205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6" name="Screenshot 2025-11-19 at 3.34.07 PM.png" descr="Screenshot 2025-11-19 at 3.34.0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9272" y="425450"/>
            <a:ext cx="5855756" cy="2879081"/>
          </a:xfrm>
          <a:prstGeom prst="rect">
            <a:avLst/>
          </a:prstGeom>
          <a:ln w="12700">
            <a:miter lim="400000"/>
          </a:ln>
        </p:spPr>
      </p:pic>
      <p:sp>
        <p:nvSpPr>
          <p:cNvPr id="767" name="MASTER SLAVE SETUP"/>
          <p:cNvSpPr txBox="1"/>
          <p:nvPr/>
        </p:nvSpPr>
        <p:spPr>
          <a:xfrm>
            <a:off x="8648800" y="1459230"/>
            <a:ext cx="210059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MASTER SLAVE SETUP</a:t>
            </a:r>
          </a:p>
        </p:txBody>
      </p:sp>
      <p:sp>
        <p:nvSpPr>
          <p:cNvPr id="768" name="JENKINS LOGS OUTPUT"/>
          <p:cNvSpPr txBox="1"/>
          <p:nvPr/>
        </p:nvSpPr>
        <p:spPr>
          <a:xfrm>
            <a:off x="2971900" y="4939029"/>
            <a:ext cx="233332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JENKINS LOGS OUTPUT</a:t>
            </a:r>
          </a:p>
        </p:txBody>
      </p:sp>
      <p:pic>
        <p:nvPicPr>
          <p:cNvPr id="769" name="Screenshot 2025-11-21 at 10.51.17 AM.png" descr="Screenshot 2025-11-21 at 10.51.17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72304" y="3489435"/>
            <a:ext cx="6073842" cy="31728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0000FF"/>
      </a:hlink>
      <a:folHlink>
        <a:srgbClr val="FF00FF"/>
      </a:folHlink>
    </a:clrScheme>
    <a:fontScheme name="Circuit">
      <a:majorFont>
        <a:latin typeface="Tw Cen MT"/>
        <a:ea typeface="Tw Cen MT"/>
        <a:cs typeface="Tw Cen MT"/>
      </a:majorFont>
      <a:minorFont>
        <a:latin typeface="Helvetica"/>
        <a:ea typeface="Helvetica"/>
        <a:cs typeface="Helvetica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0000FF"/>
      </a:hlink>
      <a:folHlink>
        <a:srgbClr val="FF00FF"/>
      </a:folHlink>
    </a:clrScheme>
    <a:fontScheme name="Circuit">
      <a:majorFont>
        <a:latin typeface="Tw Cen MT"/>
        <a:ea typeface="Tw Cen MT"/>
        <a:cs typeface="Tw Cen MT"/>
      </a:majorFont>
      <a:minorFont>
        <a:latin typeface="Helvetica"/>
        <a:ea typeface="Helvetica"/>
        <a:cs typeface="Helvetica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